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389" r:id="rId7"/>
    <p:sldId id="278" r:id="rId8"/>
    <p:sldId id="392" r:id="rId9"/>
    <p:sldId id="400" r:id="rId10"/>
    <p:sldId id="397" r:id="rId11"/>
    <p:sldId id="398" r:id="rId12"/>
    <p:sldId id="399" r:id="rId13"/>
    <p:sldId id="317" r:id="rId14"/>
    <p:sldId id="401" r:id="rId15"/>
    <p:sldId id="404" r:id="rId16"/>
    <p:sldId id="279" r:id="rId17"/>
    <p:sldId id="391" r:id="rId18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3725" autoAdjust="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4C38CF-67C2-4088-A2AD-522FD06E4E9F}" type="datetime1">
              <a:rPr lang="pl-PL" smtClean="0"/>
              <a:t>30.11.2022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FB94E0-1F98-4426-9482-6C6FD17970C3}" type="datetime1">
              <a:rPr lang="pl-PL" smtClean="0"/>
              <a:t>30.11.2022</a:t>
            </a:fld>
            <a:endParaRPr lang="pl-PL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B1513CE-31DD-419A-8771-730D4114704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DDCB5A-8DF3-4145-9175-339BBE145B1B}" type="datetime1">
              <a:rPr lang="pl-PL" smtClean="0"/>
              <a:t>30.11.2022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2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233BE3D-D76F-4FC3-90DD-076CC61266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A1D9C8C-C657-40A7-B3BC-81AB0E04CBBF}" type="datetime1">
              <a:rPr lang="pl-PL" smtClean="0"/>
              <a:t>30.11.2022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5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30.11.2022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652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10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30.11.2022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12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C575042-9803-4365-98E6-7B269EDD9F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509B6E6-3E65-49C0-94CE-1A750F0F84E8}" type="datetime1">
              <a:rPr lang="pl-PL" smtClean="0"/>
              <a:t>30.11.2022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60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 sz="4800"/>
              <a:t>3DFloat</a:t>
            </a:r>
          </a:p>
        </p:txBody>
      </p:sp>
      <p:sp>
        <p:nvSpPr>
          <p:cNvPr id="14" name="Obraz — symbol zastępczy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Dowolny kształt: Kształt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olumna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16" name="Tekst — symbol zastępczy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2" name="Tekst — symbol zastępczy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23" name="Zawartość — symbol zastępczy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8" name="Tekst — symbol zastępczy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</a:t>
            </a:r>
          </a:p>
        </p:txBody>
      </p:sp>
      <p:sp>
        <p:nvSpPr>
          <p:cNvPr id="21" name="Zawartość — symbol zastępczy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0" name="Obraz — symbol zastępczy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Zamkni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1" name="Podtytuł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Obraz — symbol zastępczy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2" name="Obraz — symbol zastępczy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grpSp>
        <p:nvGrpSpPr>
          <p:cNvPr id="43" name="Grupa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Dowolny kształt: Kształt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6" name="Dowolny kształt: Kształt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w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Dowolny kształt: Kształt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l-PL"/>
              <a:t>Kliknij, aby dodać tytuł</a:t>
            </a:r>
          </a:p>
        </p:txBody>
      </p:sp>
      <p:sp>
        <p:nvSpPr>
          <p:cNvPr id="7" name="Zawartość — symbol zastępczy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l-PL" sz="1600"/>
              <a:t>Kliknij, aby dodać tekst</a:t>
            </a:r>
          </a:p>
        </p:txBody>
      </p:sp>
      <p:sp>
        <p:nvSpPr>
          <p:cNvPr id="17" name="Obraz — symbol zastępczy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2" name="Obraz — symbol zastępczy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5" name="Obraz — symbol zastępczy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stę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8" name="Obraz — symbol zastępczy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9" name="Obraz — symbol zastępczy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0" name="Obraz — symbol zastępczy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Zawartość — symbol zastępczy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Oś czasu tabeli wykresó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a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Dowolny kształt: Kształt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Dowolny kształt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0" name="Dowolny kształt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Dowolny kształt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2" name="Ow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7" name="Zawartość — symbol zastępczy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40" name="Tytuł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Zespół</a:t>
            </a:r>
          </a:p>
        </p:txBody>
      </p:sp>
      <p:grpSp>
        <p:nvGrpSpPr>
          <p:cNvPr id="51" name="Grupa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Dowolny kształt: Kształt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3" name="Dowolny kształt: Kształt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6" name="Obraz — symbol zastępczy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7" name="Obraz — symbol zastępczy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8" name="Obraz — symbol zastępczy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59" name="Obraz — symbol zastępczy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63" name="Tekst — symbol zastępczy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1" name="Tekst — symbol zastępczy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5" name="Tekst — symbol zastępczy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4" name="Tekst — symbol zastępczy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7" name="Tekst — symbol zastępczy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6" name="Tekst — symbol zastępczy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9" name="Tekst — symbol zastępczy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8" name="Tekst — symbol zastępczy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Kolumna zawartości 2 (slajd porównan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w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Przykładowy tekst stopki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— symbol zastępczy 13" descr="Cyfrowe tło punktów danych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45"/>
            <a:ext cx="12192000" cy="6858000"/>
          </a:xfr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B230325-2E95-DB53-2767-64E963AD22C3}"/>
              </a:ext>
            </a:extLst>
          </p:cNvPr>
          <p:cNvSpPr txBox="1"/>
          <p:nvPr/>
        </p:nvSpPr>
        <p:spPr>
          <a:xfrm>
            <a:off x="3294379" y="2228326"/>
            <a:ext cx="622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200" dirty="0"/>
              <a:t>Witamy!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2930BFE-86FF-E3CC-3F43-5A374B56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56" y="-345"/>
            <a:ext cx="45815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pl-PL" dirty="0"/>
              <a:t>Diagram ER</a:t>
            </a:r>
            <a:endParaRPr lang="pl-PL" kern="1200" dirty="0"/>
          </a:p>
        </p:txBody>
      </p:sp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4" r="5007" b="2"/>
          <a:stretch/>
        </p:blipFill>
        <p:spPr>
          <a:xfrm>
            <a:off x="5535809" y="656633"/>
            <a:ext cx="5132388" cy="5132388"/>
          </a:xfrm>
          <a:noFill/>
        </p:spPr>
      </p:pic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33687F6-D9A1-BC25-CAB2-23C09F8D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16A2E0B-A023-5266-3420-28A9D27B6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783BD7D-987B-5C66-ADCE-7DB3D481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11</a:t>
            </a:fld>
            <a:endParaRPr lang="pl-PL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FF7170F5-A597-D0EB-0667-2D85FA573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BAAFA8A2-9ECE-61E2-683C-4B30E127F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E3DA3392-30E9-30DB-C2FD-D6BEF838FC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8386" b="603"/>
          <a:stretch/>
        </p:blipFill>
        <p:spPr>
          <a:xfrm>
            <a:off x="0" y="-5279"/>
            <a:ext cx="12192000" cy="6863280"/>
          </a:xfrm>
        </p:spPr>
      </p:pic>
    </p:spTree>
    <p:extLst>
      <p:ext uri="{BB962C8B-B14F-4D97-AF65-F5344CB8AC3E}">
        <p14:creationId xmlns:p14="http://schemas.microsoft.com/office/powerpoint/2010/main" val="98971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obrazu 8" descr="Obraz zawierający jasne, ciemny&#10;&#10;Opis wygenerowany automatycznie">
            <a:extLst>
              <a:ext uri="{FF2B5EF4-FFF2-40B4-BE49-F238E27FC236}">
                <a16:creationId xmlns:a16="http://schemas.microsoft.com/office/drawing/2014/main" id="{3D61E3B3-1371-B41A-4028-9779D8D721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4371" b="9379"/>
          <a:stretch/>
        </p:blipFill>
        <p:spPr>
          <a:xfrm>
            <a:off x="20" y="-40630"/>
            <a:ext cx="12191980" cy="6857990"/>
          </a:xfrm>
          <a:noFill/>
        </p:spPr>
      </p:pic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12</a:t>
            </a:fld>
            <a:endParaRPr lang="pl-PL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F148A593-9D1D-00AD-8424-78B3787A8C19}"/>
              </a:ext>
            </a:extLst>
          </p:cNvPr>
          <p:cNvSpPr/>
          <p:nvPr/>
        </p:nvSpPr>
        <p:spPr>
          <a:xfrm>
            <a:off x="3246226" y="264774"/>
            <a:ext cx="6042237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l-PL" sz="7000" b="1" dirty="0" err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MainPage</a:t>
            </a:r>
            <a:r>
              <a:rPr lang="pl-PL" sz="70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l-PL" sz="70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presentation</a:t>
            </a:r>
            <a:endParaRPr lang="pl-PL" sz="7000" b="1" cap="none" spc="0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604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353" y="-1035642"/>
            <a:ext cx="3566160" cy="3384550"/>
          </a:xfrm>
        </p:spPr>
        <p:txBody>
          <a:bodyPr rtlCol="0">
            <a:noAutofit/>
          </a:bodyPr>
          <a:lstStyle/>
          <a:p>
            <a:pPr rtl="0"/>
            <a:r>
              <a:rPr lang="pl-PL" sz="3600" dirty="0"/>
              <a:t>„</a:t>
            </a:r>
            <a:r>
              <a:rPr lang="pl-PL" sz="3600" dirty="0" err="1"/>
              <a:t>Hehehehe</a:t>
            </a:r>
            <a:r>
              <a:rPr lang="pl-PL" sz="3600" dirty="0"/>
              <a:t>”</a:t>
            </a:r>
          </a:p>
        </p:txBody>
      </p:sp>
      <p:sp>
        <p:nvSpPr>
          <p:cNvPr id="15" name="Zawartość — symbol zastępczy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55123" y="2412687"/>
            <a:ext cx="3565524" cy="2351087"/>
          </a:xfrm>
        </p:spPr>
        <p:txBody>
          <a:bodyPr rtlCol="0"/>
          <a:lstStyle/>
          <a:p>
            <a:pPr rtl="0"/>
            <a:r>
              <a:rPr lang="pl-PL" dirty="0"/>
              <a:t>Piotr Żyła</a:t>
            </a:r>
          </a:p>
          <a:p>
            <a:pPr rtl="0"/>
            <a:endParaRPr lang="pl-PL" dirty="0"/>
          </a:p>
        </p:txBody>
      </p:sp>
      <p:pic>
        <p:nvPicPr>
          <p:cNvPr id="5" name="Symbol zastępczy obrazu 4">
            <a:extLst>
              <a:ext uri="{FF2B5EF4-FFF2-40B4-BE49-F238E27FC236}">
                <a16:creationId xmlns:a16="http://schemas.microsoft.com/office/drawing/2014/main" id="{7C97EF3B-8785-061A-90A5-BB98658148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414" b="6414"/>
          <a:stretch/>
        </p:blipFill>
        <p:spPr>
          <a:xfrm>
            <a:off x="5955028" y="861037"/>
            <a:ext cx="5132388" cy="5132388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757DD5AF-77CF-587D-6E9B-A42FC29E1BFE}"/>
              </a:ext>
            </a:extLst>
          </p:cNvPr>
          <p:cNvSpPr txBox="1"/>
          <p:nvPr/>
        </p:nvSpPr>
        <p:spPr>
          <a:xfrm>
            <a:off x="65404" y="52577"/>
            <a:ext cx="78289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000" dirty="0"/>
              <a:t>Cytaty ważne dla nas wszystkich</a:t>
            </a:r>
          </a:p>
        </p:txBody>
      </p:sp>
      <p:sp>
        <p:nvSpPr>
          <p:cNvPr id="7" name="Tytuł 13">
            <a:extLst>
              <a:ext uri="{FF2B5EF4-FFF2-40B4-BE49-F238E27FC236}">
                <a16:creationId xmlns:a16="http://schemas.microsoft.com/office/drawing/2014/main" id="{C6CC5FB8-32F0-5354-D51F-8D3918BDD6A0}"/>
              </a:ext>
            </a:extLst>
          </p:cNvPr>
          <p:cNvSpPr txBox="1">
            <a:spLocks/>
          </p:cNvSpPr>
          <p:nvPr/>
        </p:nvSpPr>
        <p:spPr>
          <a:xfrm>
            <a:off x="3074353" y="-1045802"/>
            <a:ext cx="3566160" cy="338455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l-PL" sz="4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pl-PL" sz="3600" dirty="0"/>
              <a:t>„</a:t>
            </a:r>
            <a:r>
              <a:rPr lang="pl-PL" sz="3600" dirty="0" err="1"/>
              <a:t>Hehehehe</a:t>
            </a:r>
            <a:r>
              <a:rPr lang="pl-PL" sz="3600" dirty="0"/>
              <a:t>”</a:t>
            </a:r>
          </a:p>
        </p:txBody>
      </p:sp>
      <p:sp>
        <p:nvSpPr>
          <p:cNvPr id="8" name="Zawartość — symbol zastępczy 14">
            <a:extLst>
              <a:ext uri="{FF2B5EF4-FFF2-40B4-BE49-F238E27FC236}">
                <a16:creationId xmlns:a16="http://schemas.microsoft.com/office/drawing/2014/main" id="{D1A9541D-045B-A830-C57E-AA78849A4C19}"/>
              </a:ext>
            </a:extLst>
          </p:cNvPr>
          <p:cNvSpPr txBox="1">
            <a:spLocks/>
          </p:cNvSpPr>
          <p:nvPr/>
        </p:nvSpPr>
        <p:spPr>
          <a:xfrm>
            <a:off x="4155123" y="2402791"/>
            <a:ext cx="3565524" cy="23510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Piotr Żyła</a:t>
            </a:r>
          </a:p>
          <a:p>
            <a:endParaRPr lang="pl-PL" dirty="0"/>
          </a:p>
        </p:txBody>
      </p:sp>
      <p:pic>
        <p:nvPicPr>
          <p:cNvPr id="10" name="Symbol zastępczy obrazu 4">
            <a:extLst>
              <a:ext uri="{FF2B5EF4-FFF2-40B4-BE49-F238E27FC236}">
                <a16:creationId xmlns:a16="http://schemas.microsoft.com/office/drawing/2014/main" id="{371BA545-95F8-4273-7FC6-6BBF8E4AC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4" b="6414"/>
          <a:stretch/>
        </p:blipFill>
        <p:spPr>
          <a:xfrm>
            <a:off x="5955028" y="861037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raz — symbol zastępczy 32" descr="Cyfrowe tło punktów danych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5073" y="3626852"/>
            <a:ext cx="5084064" cy="2880360"/>
          </a:xfrm>
        </p:spPr>
      </p:pic>
      <p:pic>
        <p:nvPicPr>
          <p:cNvPr id="27" name="Obraz — symbol zastępczy 26" descr="Cyfrowe tło punktów danych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125" y="2641857"/>
            <a:ext cx="5084064" cy="2880360"/>
          </a:xfrm>
        </p:spPr>
      </p:pic>
      <p:sp>
        <p:nvSpPr>
          <p:cNvPr id="22" name="Tytuł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818" y="107112"/>
            <a:ext cx="3520542" cy="612341"/>
          </a:xfrm>
        </p:spPr>
        <p:txBody>
          <a:bodyPr rtlCol="0"/>
          <a:lstStyle/>
          <a:p>
            <a:pPr rtl="0"/>
            <a:r>
              <a:rPr lang="pl-PL" dirty="0"/>
              <a:t>Dziękujemy!</a:t>
            </a:r>
          </a:p>
        </p:txBody>
      </p:sp>
      <p:sp>
        <p:nvSpPr>
          <p:cNvPr id="23" name="Podtytuł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818" y="868737"/>
            <a:ext cx="5437187" cy="2971501"/>
          </a:xfrm>
        </p:spPr>
        <p:txBody>
          <a:bodyPr rtlCol="0"/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Członkowie zespołu: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FFFFFF"/>
                </a:solidFill>
              </a:rPr>
              <a:t>Krystian Sitarz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FFFFFF"/>
                </a:solidFill>
              </a:rPr>
              <a:t>Miłosz Dubiel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FFFFFF"/>
                </a:solidFill>
              </a:rPr>
              <a:t>Kacper Cienkosz - </a:t>
            </a:r>
            <a:r>
              <a:rPr lang="pl-PL" dirty="0" err="1">
                <a:solidFill>
                  <a:srgbClr val="FFFFFF"/>
                </a:solidFill>
              </a:rPr>
              <a:t>Backend</a:t>
            </a:r>
            <a:endParaRPr lang="pl-PL" dirty="0">
              <a:solidFill>
                <a:srgbClr val="FFFFFF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FFFFFF"/>
                </a:solidFill>
              </a:rPr>
              <a:t>Karol Błaszczak-testy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14</a:t>
            </a:fld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0E0FA88-0A32-F5F6-AEEB-8BAE11484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717" y="314651"/>
            <a:ext cx="5781675" cy="4914900"/>
          </a:xfrm>
          <a:prstGeom prst="rect">
            <a:avLst/>
          </a:prstGeom>
        </p:spPr>
      </p:pic>
      <p:cxnSp>
        <p:nvCxnSpPr>
          <p:cNvPr id="17" name="Łącznik: łamany 16">
            <a:extLst>
              <a:ext uri="{FF2B5EF4-FFF2-40B4-BE49-F238E27FC236}">
                <a16:creationId xmlns:a16="http://schemas.microsoft.com/office/drawing/2014/main" id="{F746D69A-95CC-3C38-E6EA-1EB23E8665B5}"/>
              </a:ext>
            </a:extLst>
          </p:cNvPr>
          <p:cNvCxnSpPr>
            <a:cxnSpLocks/>
          </p:cNvCxnSpPr>
          <p:nvPr/>
        </p:nvCxnSpPr>
        <p:spPr>
          <a:xfrm>
            <a:off x="2485660" y="1755297"/>
            <a:ext cx="632497" cy="31901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: łamany 18">
            <a:extLst>
              <a:ext uri="{FF2B5EF4-FFF2-40B4-BE49-F238E27FC236}">
                <a16:creationId xmlns:a16="http://schemas.microsoft.com/office/drawing/2014/main" id="{D5DB96EA-01A7-CA58-3916-BB7A2685C15C}"/>
              </a:ext>
            </a:extLst>
          </p:cNvPr>
          <p:cNvCxnSpPr>
            <a:cxnSpLocks/>
          </p:cNvCxnSpPr>
          <p:nvPr/>
        </p:nvCxnSpPr>
        <p:spPr>
          <a:xfrm flipV="1">
            <a:off x="2460119" y="2074314"/>
            <a:ext cx="683581" cy="28017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rostokąt 25">
            <a:extLst>
              <a:ext uri="{FF2B5EF4-FFF2-40B4-BE49-F238E27FC236}">
                <a16:creationId xmlns:a16="http://schemas.microsoft.com/office/drawing/2014/main" id="{AED6B9E0-F575-B2D8-0CC9-C0905E3770E6}"/>
              </a:ext>
            </a:extLst>
          </p:cNvPr>
          <p:cNvSpPr/>
          <p:nvPr/>
        </p:nvSpPr>
        <p:spPr>
          <a:xfrm>
            <a:off x="2864372" y="1401354"/>
            <a:ext cx="20907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</a:t>
            </a:r>
            <a:endParaRPr lang="pl-PL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pl-PL" dirty="0"/>
              <a:t>Zespół</a:t>
            </a:r>
          </a:p>
        </p:txBody>
      </p:sp>
      <p:sp>
        <p:nvSpPr>
          <p:cNvPr id="41" name="Tekst — symbol zastępczy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9665" y="3964990"/>
            <a:ext cx="2082736" cy="365760"/>
          </a:xfrm>
        </p:spPr>
        <p:txBody>
          <a:bodyPr rtlCol="0"/>
          <a:lstStyle/>
          <a:p>
            <a:pPr algn="ctr" rtl="0"/>
            <a:r>
              <a:rPr lang="pl-PL" dirty="0"/>
              <a:t>Krystian Sitarz</a:t>
            </a:r>
          </a:p>
        </p:txBody>
      </p:sp>
      <p:sp>
        <p:nvSpPr>
          <p:cNvPr id="15" name="Podtytuł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5247" y="4330750"/>
            <a:ext cx="1711572" cy="638175"/>
          </a:xfrm>
        </p:spPr>
        <p:txBody>
          <a:bodyPr rtlCol="0"/>
          <a:lstStyle/>
          <a:p>
            <a:pPr rtl="0"/>
            <a:r>
              <a:rPr lang="pl-PL" dirty="0" err="1"/>
              <a:t>Frontend</a:t>
            </a:r>
            <a:endParaRPr lang="pl-PL" dirty="0"/>
          </a:p>
        </p:txBody>
      </p:sp>
      <p:sp>
        <p:nvSpPr>
          <p:cNvPr id="43" name="Tekst — symbol zastępczy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00529" y="3781425"/>
            <a:ext cx="2188570" cy="365760"/>
          </a:xfrm>
        </p:spPr>
        <p:txBody>
          <a:bodyPr rtlCol="0"/>
          <a:lstStyle/>
          <a:p>
            <a:pPr algn="ctr" rtl="0"/>
            <a:r>
              <a:rPr lang="pl-PL" dirty="0"/>
              <a:t>Miłosz Dubiel</a:t>
            </a:r>
          </a:p>
        </p:txBody>
      </p:sp>
      <p:sp>
        <p:nvSpPr>
          <p:cNvPr id="42" name="Tekst — symbol zastępczy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31198" y="4232949"/>
            <a:ext cx="1717762" cy="531531"/>
          </a:xfrm>
        </p:spPr>
        <p:txBody>
          <a:bodyPr rtlCol="0"/>
          <a:lstStyle/>
          <a:p>
            <a:pPr rtl="0"/>
            <a:r>
              <a:rPr lang="pl-PL" dirty="0" err="1"/>
              <a:t>Frontend</a:t>
            </a:r>
            <a:endParaRPr lang="pl-PL" dirty="0"/>
          </a:p>
        </p:txBody>
      </p:sp>
      <p:sp>
        <p:nvSpPr>
          <p:cNvPr id="45" name="Tekst — symbol zastępczy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00484" y="3781425"/>
            <a:ext cx="2235844" cy="365760"/>
          </a:xfrm>
        </p:spPr>
        <p:txBody>
          <a:bodyPr rtlCol="0"/>
          <a:lstStyle/>
          <a:p>
            <a:pPr algn="ctr" rtl="0"/>
            <a:r>
              <a:rPr lang="pl-PL" dirty="0"/>
              <a:t>Kacper Cienkosz</a:t>
            </a:r>
          </a:p>
        </p:txBody>
      </p:sp>
      <p:sp>
        <p:nvSpPr>
          <p:cNvPr id="44" name="Tekst — symbol zastępczy 43">
            <a:extLst>
              <a:ext uri="{FF2B5EF4-FFF2-40B4-BE49-F238E27FC236}">
                <a16:creationId xmlns:a16="http://schemas.microsoft.com/office/drawing/2014/main" id="{10E83414-3440-46C7-8C07-7D073B69C4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1976" y="4232949"/>
            <a:ext cx="1711572" cy="638175"/>
          </a:xfrm>
        </p:spPr>
        <p:txBody>
          <a:bodyPr rtlCol="0"/>
          <a:lstStyle/>
          <a:p>
            <a:pPr rtl="0"/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47" name="Tekst — symbol zastępczy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75215" y="3787288"/>
            <a:ext cx="2227120" cy="365760"/>
          </a:xfrm>
        </p:spPr>
        <p:txBody>
          <a:bodyPr rtlCol="0"/>
          <a:lstStyle/>
          <a:p>
            <a:pPr algn="ctr" rtl="0"/>
            <a:r>
              <a:rPr lang="pl-PL" dirty="0"/>
              <a:t>Karol Błaszczak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1C6A53C-7538-4FF9-BC09-EFC116FE70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32345" y="4238812"/>
            <a:ext cx="1711572" cy="638175"/>
          </a:xfrm>
        </p:spPr>
        <p:txBody>
          <a:bodyPr rtlCol="0"/>
          <a:lstStyle/>
          <a:p>
            <a:pPr rtl="0"/>
            <a:r>
              <a:rPr lang="pl-PL" dirty="0"/>
              <a:t>Testy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2</a:t>
            </a:fld>
            <a:endParaRPr lang="pl-PL"/>
          </a:p>
        </p:txBody>
      </p:sp>
      <p:pic>
        <p:nvPicPr>
          <p:cNvPr id="11" name="Symbol zastępczy obrazu 10" descr="Obraz zawierający zewnętrzne, osoba, budynek, mężczyzna&#10;&#10;Opis wygenerowany automatycznie">
            <a:extLst>
              <a:ext uri="{FF2B5EF4-FFF2-40B4-BE49-F238E27FC236}">
                <a16:creationId xmlns:a16="http://schemas.microsoft.com/office/drawing/2014/main" id="{311FCBB1-C18A-8A1F-3A19-F6AD1AC20B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559" b="7559"/>
          <a:stretch>
            <a:fillRect/>
          </a:stretch>
        </p:blipFill>
        <p:spPr>
          <a:xfrm>
            <a:off x="3588672" y="1617459"/>
            <a:ext cx="2448837" cy="2078202"/>
          </a:xfrm>
        </p:spPr>
      </p:pic>
      <p:pic>
        <p:nvPicPr>
          <p:cNvPr id="16" name="Symbol zastępczy obrazu 15" descr="Obraz zawierający osoba&#10;&#10;Opis wygenerowany automatycznie">
            <a:extLst>
              <a:ext uri="{FF2B5EF4-FFF2-40B4-BE49-F238E27FC236}">
                <a16:creationId xmlns:a16="http://schemas.microsoft.com/office/drawing/2014/main" id="{58127FEB-A8E5-940D-4190-BBC2DCF9B3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1886" t="37113" r="-62" b="1416"/>
          <a:stretch/>
        </p:blipFill>
        <p:spPr>
          <a:xfrm>
            <a:off x="863677" y="1617459"/>
            <a:ext cx="2238788" cy="2347531"/>
          </a:xfrm>
        </p:spPr>
      </p:pic>
      <p:pic>
        <p:nvPicPr>
          <p:cNvPr id="21" name="Symbol zastępczy obrazu 20" descr="Obraz zawierający osoba, niebo, zewnętrzne, kobieta&#10;&#10;Opis wygenerowany automatycznie">
            <a:extLst>
              <a:ext uri="{FF2B5EF4-FFF2-40B4-BE49-F238E27FC236}">
                <a16:creationId xmlns:a16="http://schemas.microsoft.com/office/drawing/2014/main" id="{B046C9A9-650D-8EB3-B81C-49D3139844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7559" b="7559"/>
          <a:stretch>
            <a:fillRect/>
          </a:stretch>
        </p:blipFill>
        <p:spPr>
          <a:xfrm>
            <a:off x="6435049" y="1617459"/>
            <a:ext cx="2451981" cy="2080870"/>
          </a:xfrm>
        </p:spPr>
      </p:pic>
      <p:pic>
        <p:nvPicPr>
          <p:cNvPr id="25" name="Symbol zastępczy obrazu 24" descr="Obraz zawierający osoba, zewnętrzne, stojące&#10;&#10;Opis wygenerowany automatycznie">
            <a:extLst>
              <a:ext uri="{FF2B5EF4-FFF2-40B4-BE49-F238E27FC236}">
                <a16:creationId xmlns:a16="http://schemas.microsoft.com/office/drawing/2014/main" id="{3F44FF0F-E120-89E6-551D-B79C6DFEAAD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25057" t="7598" r="20759" b="36802"/>
          <a:stretch/>
        </p:blipFill>
        <p:spPr>
          <a:xfrm>
            <a:off x="9284570" y="1617459"/>
            <a:ext cx="2027978" cy="2082485"/>
          </a:xfr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15" grpId="0" build="p"/>
      <p:bldP spid="43" grpId="0" build="p"/>
      <p:bldP spid="42" grpId="0" build="p"/>
      <p:bldP spid="45" grpId="0" build="p"/>
      <p:bldP spid="44" grpId="0" build="p"/>
      <p:bldP spid="47" grpId="0" build="p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26227"/>
            <a:ext cx="7474550" cy="941868"/>
          </a:xfrm>
        </p:spPr>
        <p:txBody>
          <a:bodyPr rtlCol="0"/>
          <a:lstStyle/>
          <a:p>
            <a:pPr rtl="0"/>
            <a:r>
              <a:rPr lang="pl-PL" dirty="0"/>
              <a:t>Główne elementy prezentacji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613698"/>
            <a:ext cx="4837883" cy="489351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dirty="0"/>
              <a:t>Powiązanie analizy ryzyka z przygotowanymi elementami projektu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dirty="0"/>
              <a:t>diagramy UML i ER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dirty="0"/>
              <a:t>Strona </a:t>
            </a:r>
            <a:r>
              <a:rPr lang="pl-PL" sz="2400" dirty="0" err="1"/>
              <a:t>LogIn</a:t>
            </a:r>
            <a:endParaRPr lang="pl-PL" sz="24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dirty="0"/>
              <a:t>Strona </a:t>
            </a:r>
            <a:r>
              <a:rPr lang="pl-PL" sz="2400" dirty="0" err="1"/>
              <a:t>SingUp</a:t>
            </a:r>
            <a:endParaRPr lang="pl-P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MAJONEZ KIELECKI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dirty="0"/>
              <a:t>Główne funkcjonalności</a:t>
            </a:r>
          </a:p>
        </p:txBody>
      </p:sp>
      <p:pic>
        <p:nvPicPr>
          <p:cNvPr id="8" name="Obraz — symbol zastępczy 7" descr="Dane cyfrowe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Obraz — symbol zastępczy 9" descr="Punkty danych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Obraz — symbol zastępczy 11" descr="Tło danych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Numer slajdu — symbol zastępczy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3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AC810CA-102C-7194-74D9-1E6FDCE23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477" y="2458286"/>
            <a:ext cx="2837627" cy="406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pl-PL" dirty="0"/>
              <a:t>Powiązania analizy ryzyka z wybranymi elementami</a:t>
            </a: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4</a:t>
            </a:fld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3C71B70-5D54-07EB-9357-DB659D6EE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2449" y="2113199"/>
            <a:ext cx="3908687" cy="3979625"/>
          </a:xfrm>
        </p:spPr>
        <p:txBody>
          <a:bodyPr/>
          <a:lstStyle/>
          <a:p>
            <a:endParaRPr lang="pl-PL" dirty="0"/>
          </a:p>
          <a:p>
            <a:r>
              <a:rPr lang="pl-PL" dirty="0" err="1"/>
              <a:t>Strenghts</a:t>
            </a:r>
            <a:r>
              <a:rPr lang="pl-PL" dirty="0"/>
              <a:t>-dobra organizacja</a:t>
            </a:r>
          </a:p>
          <a:p>
            <a:r>
              <a:rPr lang="pl-PL" dirty="0" err="1"/>
              <a:t>Weaknesses</a:t>
            </a:r>
            <a:r>
              <a:rPr lang="pl-PL" dirty="0"/>
              <a:t>-umiarkowane doświadczenie</a:t>
            </a:r>
          </a:p>
          <a:p>
            <a:r>
              <a:rPr lang="pl-PL" dirty="0" err="1"/>
              <a:t>Opportunities</a:t>
            </a:r>
            <a:r>
              <a:rPr lang="pl-PL" dirty="0"/>
              <a:t>-brak aplikacji oferujących tworzenie wydarzeń</a:t>
            </a:r>
          </a:p>
          <a:p>
            <a:r>
              <a:rPr lang="pl-PL" dirty="0" err="1"/>
              <a:t>Threats</a:t>
            </a:r>
            <a:r>
              <a:rPr lang="pl-PL" dirty="0"/>
              <a:t>-natłok zadań akademickich</a:t>
            </a:r>
          </a:p>
        </p:txBody>
      </p:sp>
      <p:pic>
        <p:nvPicPr>
          <p:cNvPr id="4098" name="Picture 2" descr="Brak opisu.">
            <a:extLst>
              <a:ext uri="{FF2B5EF4-FFF2-40B4-BE49-F238E27FC236}">
                <a16:creationId xmlns:a16="http://schemas.microsoft.com/office/drawing/2014/main" id="{AA118362-3A54-BB57-EA37-71091BBD7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3" y="1881275"/>
            <a:ext cx="6843990" cy="447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40640"/>
            <a:ext cx="12192000" cy="6858000"/>
          </a:xfrm>
        </p:spPr>
      </p:pic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l-PL" sz="6400" kern="1200" dirty="0">
                <a:solidFill>
                  <a:schemeClr val="tx1"/>
                </a:solidFill>
                <a:ea typeface="+mj-ea"/>
                <a:cs typeface="+mj-cs"/>
              </a:rPr>
              <a:t>Diagramy UML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5</a:t>
            </a:fld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5095598-FD89-3016-8EAE-9161A5986E67}"/>
              </a:ext>
            </a:extLst>
          </p:cNvPr>
          <p:cNvSpPr txBox="1"/>
          <p:nvPr/>
        </p:nvSpPr>
        <p:spPr>
          <a:xfrm>
            <a:off x="10686327" y="6214824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biwo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207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C7E7A60-AF29-56C4-DD4D-249D98E1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28327B2-094F-9115-986B-14145D5B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5DEB5FF-D61F-9F89-0296-D386BB3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6</a:t>
            </a:fld>
            <a:endParaRPr lang="pl-PL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FEA0DD2C-1AD1-6174-1DD0-61F56D76E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246684E5-A267-4781-92EF-93F02FFC7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92B1AE06-CA78-9D75-116A-26AEFCD8BC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" t="-195" r="-597" b="755"/>
          <a:stretch/>
        </p:blipFill>
        <p:spPr>
          <a:xfrm>
            <a:off x="0" y="-37607"/>
            <a:ext cx="12192000" cy="6895607"/>
          </a:xfr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A31FAA7F-ED5A-4B58-D545-85646F8559C9}"/>
              </a:ext>
            </a:extLst>
          </p:cNvPr>
          <p:cNvSpPr/>
          <p:nvPr/>
        </p:nvSpPr>
        <p:spPr>
          <a:xfrm>
            <a:off x="6538912" y="1119062"/>
            <a:ext cx="50475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cap="none" spc="50" dirty="0" err="1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Frontend</a:t>
            </a:r>
            <a:r>
              <a:rPr lang="pl-PL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l-PL" sz="5400" b="1" cap="none" spc="50" dirty="0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2034929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5BA86646-99AA-2F07-86D0-543D8BBD46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921" r="1666" b="3895"/>
          <a:stretch/>
        </p:blipFill>
        <p:spPr>
          <a:xfrm>
            <a:off x="0" y="0"/>
            <a:ext cx="12347352" cy="6858000"/>
          </a:xfr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5DEB5FF-D61F-9F89-0296-D386BB3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7</a:t>
            </a:fld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5AB41E90-2D13-9037-A7E7-FB2B3233EBFF}"/>
              </a:ext>
            </a:extLst>
          </p:cNvPr>
          <p:cNvSpPr/>
          <p:nvPr/>
        </p:nvSpPr>
        <p:spPr>
          <a:xfrm>
            <a:off x="6548755" y="792480"/>
            <a:ext cx="413767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l-PL" sz="5400" b="1" cap="none" spc="50" dirty="0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Component</a:t>
            </a:r>
            <a:br>
              <a:rPr lang="pl-PL" sz="5400" b="1" cap="none" spc="50" dirty="0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pl-PL" sz="5400" b="1" cap="none" spc="50" dirty="0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34407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76418059-30C4-9D0D-59A6-BA84A4E6AE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20" r="2595" b="3588"/>
          <a:stretch/>
        </p:blipFill>
        <p:spPr>
          <a:xfrm>
            <a:off x="0" y="-26752"/>
            <a:ext cx="12192000" cy="6884752"/>
          </a:xfr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5DEB5FF-D61F-9F89-0296-D386BB3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8</a:t>
            </a:fld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927BBE80-FB36-252F-582F-4615D8A0A256}"/>
              </a:ext>
            </a:extLst>
          </p:cNvPr>
          <p:cNvSpPr/>
          <p:nvPr/>
        </p:nvSpPr>
        <p:spPr>
          <a:xfrm>
            <a:off x="356852" y="196900"/>
            <a:ext cx="7154972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cap="none" spc="50" dirty="0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269163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C7E7A60-AF29-56C4-DD4D-249D98E1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28327B2-094F-9115-986B-14145D5B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5DEB5FF-D61F-9F89-0296-D386BB3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9</a:t>
            </a:fld>
            <a:endParaRPr lang="pl-PL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FEA0DD2C-1AD1-6174-1DD0-61F56D76E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246684E5-A267-4781-92EF-93F02FFC7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1EF7652C-3820-9516-BEF8-0B868E126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" t="752" r="319" b="1679"/>
          <a:stretch/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24760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441.tgt.Office_50301113_TF33713516_Win32_OJ112196127" id="{13F340DD-E820-4A45-AE8D-F68A3FDA2EBD}" vid="{E10BDB70-DE34-4756-8F2F-575C338F307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{0CD7DE4D-D1E6-4737-A042-A6ADDC7E2FBD}tf33713516_win32</Template>
  <TotalTime>398</TotalTime>
  <Words>146</Words>
  <Application>Microsoft Office PowerPoint</Application>
  <PresentationFormat>Panoramiczny</PresentationFormat>
  <Paragraphs>70</Paragraphs>
  <Slides>14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3DFloatVTI</vt:lpstr>
      <vt:lpstr>Prezentacja programu PowerPoint</vt:lpstr>
      <vt:lpstr>Zespół</vt:lpstr>
      <vt:lpstr>Główne elementy prezentacji</vt:lpstr>
      <vt:lpstr>Powiązania analizy ryzyka z wybranymi elementami</vt:lpstr>
      <vt:lpstr>Diagramy UML</vt:lpstr>
      <vt:lpstr>Prezentacja programu PowerPoint</vt:lpstr>
      <vt:lpstr>Prezentacja programu PowerPoint</vt:lpstr>
      <vt:lpstr>Prezentacja programu PowerPoint</vt:lpstr>
      <vt:lpstr>Prezentacja programu PowerPoint</vt:lpstr>
      <vt:lpstr>Diagram ER</vt:lpstr>
      <vt:lpstr>Prezentacja programu PowerPoint</vt:lpstr>
      <vt:lpstr>Prezentacja programu PowerPoint</vt:lpstr>
      <vt:lpstr>„Hehehehe”</vt:lpstr>
      <vt:lpstr>Dziękujemy!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krystian</dc:creator>
  <cp:lastModifiedBy>krystian</cp:lastModifiedBy>
  <cp:revision>3</cp:revision>
  <dcterms:created xsi:type="dcterms:W3CDTF">2022-11-29T17:35:11Z</dcterms:created>
  <dcterms:modified xsi:type="dcterms:W3CDTF">2022-11-30T00:17:45Z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